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2" r:id="rId4"/>
    <p:sldId id="263" r:id="rId5"/>
    <p:sldId id="264" r:id="rId6"/>
    <p:sldId id="267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F1195"/>
    <a:srgbClr val="0A9A11"/>
    <a:srgbClr val="F93D4A"/>
    <a:srgbClr val="FB2E05"/>
    <a:srgbClr val="FBF626"/>
    <a:srgbClr val="0DC31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824" autoAdjust="0"/>
  </p:normalViewPr>
  <p:slideViewPr>
    <p:cSldViewPr>
      <p:cViewPr>
        <p:scale>
          <a:sx n="70" d="100"/>
          <a:sy n="70" d="100"/>
        </p:scale>
        <p:origin x="-1272" y="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BA88A-F0E6-4D88-9BA9-479B04FA7BD7}" type="datetimeFigureOut">
              <a:rPr lang="en-US" smtClean="0"/>
              <a:pPr/>
              <a:t>5/15/2018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A40F2-8DEB-4133-9C9C-7D964D988D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3537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BA88A-F0E6-4D88-9BA9-479B04FA7BD7}" type="datetimeFigureOut">
              <a:rPr lang="en-US" smtClean="0"/>
              <a:pPr/>
              <a:t>5/15/2018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A40F2-8DEB-4133-9C9C-7D964D988D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282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BA88A-F0E6-4D88-9BA9-479B04FA7BD7}" type="datetimeFigureOut">
              <a:rPr lang="en-US" smtClean="0"/>
              <a:pPr/>
              <a:t>5/15/2018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A40F2-8DEB-4133-9C9C-7D964D988D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17763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BA88A-F0E6-4D88-9BA9-479B04FA7BD7}" type="datetimeFigureOut">
              <a:rPr lang="en-US" smtClean="0"/>
              <a:pPr/>
              <a:t>5/15/2018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A40F2-8DEB-4133-9C9C-7D964D988D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252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BA88A-F0E6-4D88-9BA9-479B04FA7BD7}" type="datetimeFigureOut">
              <a:rPr lang="en-US" smtClean="0"/>
              <a:pPr/>
              <a:t>5/15/2018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A40F2-8DEB-4133-9C9C-7D964D988D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912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BA88A-F0E6-4D88-9BA9-479B04FA7BD7}" type="datetimeFigureOut">
              <a:rPr lang="en-US" smtClean="0"/>
              <a:pPr/>
              <a:t>5/15/2018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A40F2-8DEB-4133-9C9C-7D964D988D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2274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BA88A-F0E6-4D88-9BA9-479B04FA7BD7}" type="datetimeFigureOut">
              <a:rPr lang="en-US" smtClean="0"/>
              <a:pPr/>
              <a:t>5/15/2018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A40F2-8DEB-4133-9C9C-7D964D988D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0410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BA88A-F0E6-4D88-9BA9-479B04FA7BD7}" type="datetimeFigureOut">
              <a:rPr lang="en-US" smtClean="0"/>
              <a:pPr/>
              <a:t>5/15/2018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A40F2-8DEB-4133-9C9C-7D964D988D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7585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BA88A-F0E6-4D88-9BA9-479B04FA7BD7}" type="datetimeFigureOut">
              <a:rPr lang="en-US" smtClean="0"/>
              <a:pPr/>
              <a:t>5/15/2018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A40F2-8DEB-4133-9C9C-7D964D988D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8431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BA88A-F0E6-4D88-9BA9-479B04FA7BD7}" type="datetimeFigureOut">
              <a:rPr lang="en-US" smtClean="0"/>
              <a:pPr/>
              <a:t>5/15/2018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A40F2-8DEB-4133-9C9C-7D964D988D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0026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BA88A-F0E6-4D88-9BA9-479B04FA7BD7}" type="datetimeFigureOut">
              <a:rPr lang="en-US" smtClean="0"/>
              <a:pPr/>
              <a:t>5/15/2018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A40F2-8DEB-4133-9C9C-7D964D988D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0586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7BA88A-F0E6-4D88-9BA9-479B04FA7BD7}" type="datetimeFigureOut">
              <a:rPr lang="en-US" smtClean="0"/>
              <a:pPr/>
              <a:t>5/15/2018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2A40F2-8DEB-4133-9C9C-7D964D988D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3561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00B050"/>
                </a:solidFill>
              </a:rPr>
              <a:t>Me llamo ___________ Clase 802</a:t>
            </a:r>
            <a:br>
              <a:rPr lang="en-US" sz="3600" dirty="0" smtClean="0">
                <a:solidFill>
                  <a:srgbClr val="00B050"/>
                </a:solidFill>
              </a:rPr>
            </a:br>
            <a:r>
              <a:rPr lang="en-US" sz="3600" dirty="0" smtClean="0">
                <a:solidFill>
                  <a:srgbClr val="00B050"/>
                </a:solidFill>
              </a:rPr>
              <a:t>La fecha es el 15 de mayo del 2018</a:t>
            </a:r>
            <a:endParaRPr lang="en-US" sz="3600" dirty="0">
              <a:solidFill>
                <a:srgbClr val="00B05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ES_tradnl" dirty="0" err="1" smtClean="0">
                <a:solidFill>
                  <a:srgbClr val="FF0000"/>
                </a:solidFill>
              </a:rPr>
              <a:t>Proposito</a:t>
            </a:r>
            <a:r>
              <a:rPr lang="es-ES_tradnl" dirty="0" smtClean="0">
                <a:solidFill>
                  <a:srgbClr val="FF0000"/>
                </a:solidFill>
              </a:rPr>
              <a:t> # 84: </a:t>
            </a:r>
            <a:r>
              <a:rPr lang="es-ES_tradnl" dirty="0" smtClean="0"/>
              <a:t>¿Compran la comida en un mercado?</a:t>
            </a:r>
          </a:p>
          <a:p>
            <a:pPr marL="0" indent="0">
              <a:buNone/>
            </a:pPr>
            <a:r>
              <a:rPr lang="es-ES_tradnl" i="1" dirty="0" smtClean="0">
                <a:solidFill>
                  <a:srgbClr val="7030A0"/>
                </a:solidFill>
              </a:rPr>
              <a:t>L.O: to </a:t>
            </a:r>
            <a:r>
              <a:rPr lang="es-ES_tradnl" i="1" dirty="0" err="1" smtClean="0">
                <a:solidFill>
                  <a:srgbClr val="7030A0"/>
                </a:solidFill>
              </a:rPr>
              <a:t>learn</a:t>
            </a:r>
            <a:r>
              <a:rPr lang="es-ES_tradnl" i="1" dirty="0" smtClean="0">
                <a:solidFill>
                  <a:srgbClr val="7030A0"/>
                </a:solidFill>
              </a:rPr>
              <a:t> </a:t>
            </a:r>
            <a:r>
              <a:rPr lang="es-ES_tradnl" i="1" dirty="0" err="1" smtClean="0">
                <a:solidFill>
                  <a:srgbClr val="7030A0"/>
                </a:solidFill>
              </a:rPr>
              <a:t>about</a:t>
            </a:r>
            <a:r>
              <a:rPr lang="es-ES_tradnl" i="1" dirty="0" smtClean="0">
                <a:solidFill>
                  <a:srgbClr val="7030A0"/>
                </a:solidFill>
              </a:rPr>
              <a:t> </a:t>
            </a:r>
            <a:r>
              <a:rPr lang="es-ES_tradnl" i="1" dirty="0" err="1" smtClean="0">
                <a:solidFill>
                  <a:srgbClr val="7030A0"/>
                </a:solidFill>
              </a:rPr>
              <a:t>markets</a:t>
            </a:r>
            <a:r>
              <a:rPr lang="es-ES_tradnl" i="1" dirty="0" smtClean="0">
                <a:solidFill>
                  <a:srgbClr val="7030A0"/>
                </a:solidFill>
              </a:rPr>
              <a:t> in </a:t>
            </a:r>
            <a:r>
              <a:rPr lang="es-ES_tradnl" i="1" dirty="0" err="1" smtClean="0">
                <a:solidFill>
                  <a:srgbClr val="7030A0"/>
                </a:solidFill>
              </a:rPr>
              <a:t>Latin</a:t>
            </a:r>
            <a:r>
              <a:rPr lang="es-ES_tradnl" i="1" dirty="0" smtClean="0">
                <a:solidFill>
                  <a:srgbClr val="7030A0"/>
                </a:solidFill>
              </a:rPr>
              <a:t> </a:t>
            </a:r>
            <a:r>
              <a:rPr lang="es-ES_tradnl" i="1" dirty="0" err="1" smtClean="0">
                <a:solidFill>
                  <a:srgbClr val="7030A0"/>
                </a:solidFill>
              </a:rPr>
              <a:t>America</a:t>
            </a:r>
            <a:endParaRPr lang="es-ES_tradnl" i="1" dirty="0" smtClean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Actividad Inicial: </a:t>
            </a:r>
            <a:endParaRPr lang="es-ES_tradnl" dirty="0" smtClean="0"/>
          </a:p>
          <a:p>
            <a:pPr marL="0" indent="0">
              <a:buNone/>
            </a:pPr>
            <a:r>
              <a:rPr lang="es-ES_tradnl" dirty="0" smtClean="0"/>
              <a:t>En el paquete de SOPA DE LETRAS, completa </a:t>
            </a:r>
          </a:p>
          <a:p>
            <a:r>
              <a:rPr lang="es-ES_tradnl" dirty="0" smtClean="0"/>
              <a:t>El centro comercial y la ropa</a:t>
            </a:r>
          </a:p>
          <a:p>
            <a:r>
              <a:rPr lang="es-ES_tradnl" dirty="0" smtClean="0"/>
              <a:t>El centro comercial: Para conversar, ¿Cuánto cuesta?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425622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98" t="4882" r="13324" b="16200"/>
          <a:stretch/>
        </p:blipFill>
        <p:spPr bwMode="auto">
          <a:xfrm>
            <a:off x="0" y="204716"/>
            <a:ext cx="9144000" cy="5773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733800" y="1600200"/>
            <a:ext cx="28194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A stand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14600" y="1143000"/>
            <a:ext cx="23622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7030A0"/>
                </a:solidFill>
              </a:rPr>
              <a:t>In the market</a:t>
            </a:r>
            <a:endParaRPr lang="en-US" sz="2800" b="1" dirty="0">
              <a:solidFill>
                <a:srgbClr val="7030A0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5791200" y="3581400"/>
            <a:ext cx="1219200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6934200" y="3581400"/>
            <a:ext cx="1371600" cy="2286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7696200" y="3957935"/>
            <a:ext cx="14097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vendors</a:t>
            </a:r>
            <a:endParaRPr lang="en-US" sz="2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1048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9750" y="228600"/>
            <a:ext cx="13011150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-76200" y="6821269"/>
            <a:ext cx="102870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2514600"/>
            <a:ext cx="2819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String beans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1000" y="3272135"/>
            <a:ext cx="2819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Carrots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4110335"/>
            <a:ext cx="2819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Peppers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086600" y="2433935"/>
            <a:ext cx="2819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Peas 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010400" y="4038600"/>
            <a:ext cx="2819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Corn 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886200" y="5943600"/>
            <a:ext cx="2819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Onions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715000" y="1719590"/>
            <a:ext cx="40386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7030A0"/>
                </a:solidFill>
              </a:rPr>
              <a:t>A vegetable stand</a:t>
            </a:r>
            <a:endParaRPr lang="en-US" sz="2800" b="1" dirty="0">
              <a:solidFill>
                <a:srgbClr val="7030A0"/>
              </a:solidFill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2514600" y="2209800"/>
            <a:ext cx="1219200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4495800" y="2209800"/>
            <a:ext cx="1219200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590800" y="1519535"/>
            <a:ext cx="3581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Legumes/ Vegetables</a:t>
            </a:r>
            <a:endParaRPr lang="en-US" sz="2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6668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52600" y="381000"/>
            <a:ext cx="13011150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876800" y="1915180"/>
            <a:ext cx="40386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7030A0"/>
                </a:solidFill>
              </a:rPr>
              <a:t>A fruit stand/ fruit store</a:t>
            </a:r>
            <a:endParaRPr lang="en-US" sz="2800" b="1" dirty="0">
              <a:solidFill>
                <a:srgbClr val="7030A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6200" y="3119735"/>
            <a:ext cx="1219200" cy="461665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grapes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81200" y="5791200"/>
            <a:ext cx="1143000" cy="646331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s-ES_tradnl" b="1" smtClean="0"/>
              <a:t>Bananas / Guineos</a:t>
            </a:r>
            <a:endParaRPr lang="es-ES_tradnl" b="1"/>
          </a:p>
        </p:txBody>
      </p:sp>
      <p:sp>
        <p:nvSpPr>
          <p:cNvPr id="8" name="TextBox 7"/>
          <p:cNvSpPr txBox="1"/>
          <p:nvPr/>
        </p:nvSpPr>
        <p:spPr>
          <a:xfrm>
            <a:off x="381000" y="5405735"/>
            <a:ext cx="1600200" cy="461665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70C0"/>
                </a:solidFill>
              </a:rPr>
              <a:t>bananas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315200" y="3653135"/>
            <a:ext cx="1219200" cy="461665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apples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629400" y="2810470"/>
            <a:ext cx="1524000" cy="461665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rgbClr val="0070C0"/>
                </a:solidFill>
              </a:rPr>
              <a:t>pinapple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24000" y="2714865"/>
            <a:ext cx="1219200" cy="461665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0070C0"/>
                </a:solidFill>
              </a:rPr>
              <a:t>orange</a:t>
            </a:r>
            <a:endParaRPr lang="en-US" sz="2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1420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24" r="16398" b="13231"/>
          <a:stretch/>
        </p:blipFill>
        <p:spPr bwMode="auto">
          <a:xfrm>
            <a:off x="0" y="381000"/>
            <a:ext cx="9144000" cy="63473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733800" y="1447800"/>
            <a:ext cx="40386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7030A0"/>
                </a:solidFill>
              </a:rPr>
              <a:t>In the supermarket</a:t>
            </a:r>
            <a:endParaRPr lang="en-US" sz="2800" b="1" dirty="0">
              <a:solidFill>
                <a:srgbClr val="7030A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3048000"/>
            <a:ext cx="3048000" cy="461665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7030A0"/>
                </a:solidFill>
              </a:rPr>
              <a:t>Eight</a:t>
            </a:r>
            <a:r>
              <a:rPr lang="en-US" sz="2400" b="1" dirty="0" smtClean="0">
                <a:solidFill>
                  <a:srgbClr val="0070C0"/>
                </a:solidFill>
              </a:rPr>
              <a:t> slices </a:t>
            </a:r>
            <a:r>
              <a:rPr lang="en-US" sz="2400" b="1" dirty="0" smtClean="0"/>
              <a:t>of</a:t>
            </a:r>
            <a:r>
              <a:rPr lang="en-US" sz="2400" b="1" dirty="0" smtClean="0">
                <a:solidFill>
                  <a:srgbClr val="0070C0"/>
                </a:solidFill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</a:rPr>
              <a:t>ham</a:t>
            </a:r>
            <a:endParaRPr lang="en-US" sz="2400" b="1" dirty="0">
              <a:solidFill>
                <a:srgbClr val="FF0000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3276600" y="3505200"/>
            <a:ext cx="457200" cy="4465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3733800" y="3505200"/>
            <a:ext cx="685800" cy="4465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24400" y="3505200"/>
            <a:ext cx="685800" cy="446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57200" y="4415135"/>
            <a:ext cx="3581400" cy="461665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7030A0"/>
                </a:solidFill>
              </a:rPr>
              <a:t>bottle</a:t>
            </a:r>
            <a:r>
              <a:rPr lang="en-US" sz="2400" b="1" dirty="0" smtClean="0">
                <a:solidFill>
                  <a:srgbClr val="0070C0"/>
                </a:solidFill>
              </a:rPr>
              <a:t> </a:t>
            </a:r>
            <a:r>
              <a:rPr lang="en-US" sz="2400" b="1" dirty="0" smtClean="0"/>
              <a:t>of</a:t>
            </a:r>
            <a:r>
              <a:rPr lang="en-US" sz="2400" b="1" dirty="0" smtClean="0">
                <a:solidFill>
                  <a:srgbClr val="0070C0"/>
                </a:solidFill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</a:rPr>
              <a:t>mineral water</a:t>
            </a:r>
            <a:endParaRPr lang="en-US" sz="2400" b="1" dirty="0">
              <a:solidFill>
                <a:srgbClr val="FF0000"/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1600200" y="4338935"/>
            <a:ext cx="685800" cy="4465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2514600" y="4338935"/>
            <a:ext cx="1447800" cy="446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2362200" y="5253335"/>
            <a:ext cx="2743200" cy="461665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7030A0"/>
                </a:solidFill>
              </a:rPr>
              <a:t>can</a:t>
            </a:r>
            <a:r>
              <a:rPr lang="en-US" sz="2400" b="1" dirty="0" smtClean="0">
                <a:solidFill>
                  <a:srgbClr val="0070C0"/>
                </a:solidFill>
              </a:rPr>
              <a:t> </a:t>
            </a:r>
            <a:r>
              <a:rPr lang="en-US" sz="2400" b="1" dirty="0" smtClean="0"/>
              <a:t>of</a:t>
            </a:r>
            <a:r>
              <a:rPr lang="en-US" sz="2400" b="1" dirty="0" smtClean="0">
                <a:solidFill>
                  <a:srgbClr val="0070C0"/>
                </a:solidFill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</a:rPr>
              <a:t>tuna</a:t>
            </a:r>
            <a:endParaRPr lang="en-US" sz="2400" b="1" dirty="0">
              <a:solidFill>
                <a:srgbClr val="FF0000"/>
              </a:solidFill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2819400" y="5181600"/>
            <a:ext cx="1371600" cy="0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4495800" y="5181600"/>
            <a:ext cx="685800" cy="446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5181600" y="5410200"/>
            <a:ext cx="2743200" cy="461665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7030A0"/>
                </a:solidFill>
              </a:rPr>
              <a:t>Jar </a:t>
            </a:r>
            <a:r>
              <a:rPr lang="en-US" sz="2400" b="1" dirty="0" smtClean="0"/>
              <a:t>of</a:t>
            </a:r>
            <a:r>
              <a:rPr lang="en-US" sz="2400" b="1" dirty="0" smtClean="0">
                <a:solidFill>
                  <a:srgbClr val="0070C0"/>
                </a:solidFill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</a:rPr>
              <a:t>mayo</a:t>
            </a:r>
            <a:endParaRPr lang="en-US" sz="2400" b="1" dirty="0">
              <a:solidFill>
                <a:srgbClr val="FF0000"/>
              </a:solidFill>
            </a:endParaRPr>
          </a:p>
        </p:txBody>
      </p:sp>
      <p:cxnSp>
        <p:nvCxnSpPr>
          <p:cNvPr id="25" name="Straight Connector 24"/>
          <p:cNvCxnSpPr/>
          <p:nvPr/>
        </p:nvCxnSpPr>
        <p:spPr>
          <a:xfrm>
            <a:off x="5638800" y="5334000"/>
            <a:ext cx="685800" cy="4465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6553200" y="5334000"/>
            <a:ext cx="914400" cy="446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5410200" y="3653135"/>
            <a:ext cx="3048000" cy="830997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7030A0"/>
                </a:solidFill>
              </a:rPr>
              <a:t>Package</a:t>
            </a:r>
            <a:r>
              <a:rPr lang="en-US" sz="2400" b="1" dirty="0" smtClean="0"/>
              <a:t> of</a:t>
            </a:r>
            <a:r>
              <a:rPr lang="en-US" sz="2400" b="1" dirty="0" smtClean="0">
                <a:solidFill>
                  <a:srgbClr val="7030A0"/>
                </a:solidFill>
              </a:rPr>
              <a:t> </a:t>
            </a:r>
            <a:r>
              <a:rPr lang="en-US" sz="2400" b="1" dirty="0" smtClean="0">
                <a:solidFill>
                  <a:srgbClr val="0070C0"/>
                </a:solidFill>
              </a:rPr>
              <a:t> frozen </a:t>
            </a:r>
            <a:r>
              <a:rPr lang="en-US" sz="2400" b="1" dirty="0" smtClean="0">
                <a:solidFill>
                  <a:srgbClr val="FF0000"/>
                </a:solidFill>
              </a:rPr>
              <a:t>vegetable</a:t>
            </a:r>
            <a:endParaRPr lang="en-US" sz="2400" b="1" dirty="0">
              <a:solidFill>
                <a:srgbClr val="FF0000"/>
              </a:solidFill>
            </a:endParaRPr>
          </a:p>
        </p:txBody>
      </p:sp>
      <p:cxnSp>
        <p:nvCxnSpPr>
          <p:cNvPr id="30" name="Straight Connector 29"/>
          <p:cNvCxnSpPr/>
          <p:nvPr/>
        </p:nvCxnSpPr>
        <p:spPr>
          <a:xfrm>
            <a:off x="6934200" y="3348335"/>
            <a:ext cx="685800" cy="0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V="1">
            <a:off x="7239000" y="3554569"/>
            <a:ext cx="1209541" cy="26831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6324600" y="3576935"/>
            <a:ext cx="952500" cy="446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1371600" y="2129135"/>
            <a:ext cx="3048000" cy="461665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7030A0"/>
                </a:solidFill>
              </a:rPr>
              <a:t>cart</a:t>
            </a:r>
            <a:r>
              <a:rPr lang="en-US" sz="2400" b="1" dirty="0" smtClean="0">
                <a:solidFill>
                  <a:srgbClr val="0070C0"/>
                </a:solidFill>
              </a:rPr>
              <a:t> full of </a:t>
            </a:r>
            <a:r>
              <a:rPr lang="en-US" sz="2400" b="1" dirty="0" smtClean="0">
                <a:solidFill>
                  <a:srgbClr val="FF0000"/>
                </a:solidFill>
              </a:rPr>
              <a:t>groceries</a:t>
            </a:r>
            <a:endParaRPr lang="en-US" sz="2400" b="1" dirty="0">
              <a:solidFill>
                <a:srgbClr val="FF0000"/>
              </a:solidFill>
            </a:endParaRPr>
          </a:p>
        </p:txBody>
      </p:sp>
      <p:cxnSp>
        <p:nvCxnSpPr>
          <p:cNvPr id="37" name="Straight Connector 36"/>
          <p:cNvCxnSpPr/>
          <p:nvPr/>
        </p:nvCxnSpPr>
        <p:spPr>
          <a:xfrm>
            <a:off x="4772025" y="2514600"/>
            <a:ext cx="638175" cy="4465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5410200" y="2514600"/>
            <a:ext cx="571500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6248400" y="2514600"/>
            <a:ext cx="952500" cy="446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5243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smtClean="0">
                <a:solidFill>
                  <a:srgbClr val="FF0000"/>
                </a:solidFill>
              </a:rPr>
              <a:t># </a:t>
            </a:r>
            <a:r>
              <a:rPr lang="en-US" smtClean="0">
                <a:solidFill>
                  <a:srgbClr val="FF0000"/>
                </a:solidFill>
              </a:rPr>
              <a:t>84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WORKBOOK:</a:t>
            </a:r>
          </a:p>
          <a:p>
            <a:r>
              <a:rPr lang="en-US" dirty="0" err="1"/>
              <a:t>Completa</a:t>
            </a:r>
            <a:r>
              <a:rPr lang="en-US" dirty="0"/>
              <a:t> 9.3-9.5	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u="sng" dirty="0" smtClean="0"/>
              <a:t>QUIZ 1/2: </a:t>
            </a:r>
            <a:r>
              <a:rPr lang="en-US" u="sng" dirty="0" err="1" smtClean="0"/>
              <a:t>Capitulo</a:t>
            </a:r>
            <a:r>
              <a:rPr lang="en-US" u="sng" dirty="0" smtClean="0"/>
              <a:t> 9 </a:t>
            </a:r>
            <a:r>
              <a:rPr lang="en-US" dirty="0" smtClean="0"/>
              <a:t>is on FRIDAY</a:t>
            </a:r>
          </a:p>
          <a:p>
            <a:r>
              <a:rPr lang="en-US" dirty="0" smtClean="0"/>
              <a:t>Study vocabulary p. 298-299 y 302-303</a:t>
            </a:r>
          </a:p>
        </p:txBody>
      </p:sp>
    </p:spTree>
    <p:extLst>
      <p:ext uri="{BB962C8B-B14F-4D97-AF65-F5344CB8AC3E}">
        <p14:creationId xmlns:p14="http://schemas.microsoft.com/office/powerpoint/2010/main" val="688632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2145</TotalTime>
  <Words>120</Words>
  <Application>Microsoft Office PowerPoint</Application>
  <PresentationFormat>On-screen Show (4:3)</PresentationFormat>
  <Paragraphs>38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Me llamo ___________ Clase 802 La fecha es el 15 de mayo del 2018</vt:lpstr>
      <vt:lpstr>PowerPoint Presentation</vt:lpstr>
      <vt:lpstr>PowerPoint Presentation</vt:lpstr>
      <vt:lpstr>PowerPoint Presentation</vt:lpstr>
      <vt:lpstr>PowerPoint Presentation</vt:lpstr>
      <vt:lpstr>Tarea # 84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Clase 9 IM La fecha es el 15 de marzo del 2013</dc:title>
  <dc:creator>Helen Zumaeta</dc:creator>
  <cp:lastModifiedBy>Helen Zumaeta</cp:lastModifiedBy>
  <cp:revision>47</cp:revision>
  <dcterms:created xsi:type="dcterms:W3CDTF">2013-03-15T13:39:09Z</dcterms:created>
  <dcterms:modified xsi:type="dcterms:W3CDTF">2018-05-15T17:13:02Z</dcterms:modified>
</cp:coreProperties>
</file>